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53FB6-4BF2-4716-AE96-6F79EC4A7E22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A20B6B-8C95-4F41-BE22-1CEE156AA6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349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91096E-6F2A-403D-9AF4-8C078F0D8A8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21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B0747-FE46-4446-A832-637181B95E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58F8E7-DE98-4C40-A57B-6EBA7ADBB0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80E36-65FD-4CC6-9B0C-1AAF762DE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0EA6-351F-4148-B8DC-7F6E15BFF3FC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2B5067-7F83-4BB8-B94E-5CB0C1BF8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1AD30A-F579-4AE7-94BB-CA194AD2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01A70-4F82-4D52-82AB-2F5F764A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545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CBAE6-E6E8-44F2-92EC-88DB52760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705905-6A2F-46DD-B0F3-6C1C3F984C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9EE85-56C0-4AD7-A99D-A1A4125E5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0EA6-351F-4148-B8DC-7F6E15BFF3FC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D627C-94A2-49F4-B623-29E308B99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A2CE20-5852-476D-A82F-0B9F8FAB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01A70-4F82-4D52-82AB-2F5F764A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04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45B0ED-5C51-492C-B98D-42C1E11C2C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95B26A-BBEA-44BC-A9A2-3BCE4D9A9A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5372E-90A5-4397-8B1F-C13701747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0EA6-351F-4148-B8DC-7F6E15BFF3FC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E30805-9693-4C64-9F12-912362912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2BDF2-1998-4C5C-A43C-418C2E0C9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01A70-4F82-4D52-82AB-2F5F764A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881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762A4-CA8B-45E3-87C4-03C60E101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BA23E-BC6E-4473-8763-E82136969A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0BF16-CB01-468C-944D-DD7CDBDF3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0EA6-351F-4148-B8DC-7F6E15BFF3FC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CF344E-2E90-499C-9BBF-1EFFCB940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82922-45E7-45B7-B22F-E081E9CB0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01A70-4F82-4D52-82AB-2F5F764A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412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B0D87-30B5-4104-B6FD-9C268ED81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0B1C4F-0EB2-43A4-B733-16A6A4C8E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072EE-E8AE-40B0-B44E-2A3C4C54E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0EA6-351F-4148-B8DC-7F6E15BFF3FC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D5651-3E81-4305-B54B-032C107F5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B09222-BFF3-4327-AE17-E8A726203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01A70-4F82-4D52-82AB-2F5F764A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140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C939B-42F3-41F2-888F-512FEB517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DE7A51-87D4-4EA8-8B0E-418CF6BB63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D6961-05E7-4359-A37E-BF90181D48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36364A-D424-4724-B21E-C22A44857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0EA6-351F-4148-B8DC-7F6E15BFF3FC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D6655F-C30E-40E5-BB78-6B8809950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B3F9A3-ADA0-4414-903F-E67FF5D03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01A70-4F82-4D52-82AB-2F5F764A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731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FD272-8F9F-403C-9C9D-53E4D0530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BB92CB-F6A2-4E29-B1C8-2C73F0F55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2E0162-0708-41AC-9544-3447C8A671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0A9C8B-02E5-4EE9-8354-5AE8864272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E82FAF-B061-48BD-9C29-EB4832554C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8E5BB2-F18C-47A9-B65F-506324280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0EA6-351F-4148-B8DC-7F6E15BFF3FC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6D786F-7D68-4493-98B4-041A6F19C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0588B0-A9F1-4F19-B26E-E17B6B9D3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01A70-4F82-4D52-82AB-2F5F764A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04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F11FA-6426-4813-B788-0945FB4FA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71AE75-0845-4418-BFAB-CA675843D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0EA6-351F-4148-B8DC-7F6E15BFF3FC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CC801B-3C84-4369-A5B3-10E9E3019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875A1A-7B63-4219-A2EB-08B71B120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01A70-4F82-4D52-82AB-2F5F764A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845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CB36BD-16ED-4361-8F9B-8336D49BA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0EA6-351F-4148-B8DC-7F6E15BFF3FC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289EC2-1FA2-491F-A9A8-CC7A9179B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82C476-ECAF-4B44-AF7D-357977815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01A70-4F82-4D52-82AB-2F5F764A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468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337A4-2C75-4B8C-9FF1-EA621F357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A7C22-F186-406A-9E77-D796AC463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02E53E-1F29-4962-9B87-01A48D34DD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58D054-C08F-4DCE-93FC-E0FC2E003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0EA6-351F-4148-B8DC-7F6E15BFF3FC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B2A37B-F835-4D1B-A6A1-F8665B7EF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8B26B9-AE04-478C-9C0F-FBF1EB8EB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01A70-4F82-4D52-82AB-2F5F764A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038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B7D8D-CCBD-4F8E-8DE9-D282EAB8B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25D5EF-0621-47D5-8650-CA50BDEB34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499649-3E65-4924-9418-DDF55E4A21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B076B3-EEBC-4AA0-A8E6-30495B1A3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0EA6-351F-4148-B8DC-7F6E15BFF3FC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229F9F-D65A-4217-936C-5183C3661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571084-4B37-4C0F-9B0E-C09B6AC4F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01A70-4F82-4D52-82AB-2F5F764A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5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A1FB55-916B-4FC8-BCDA-D3F0D274C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C129F4-75F5-488A-90B9-8227997123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053193-B1FF-4783-8FFE-9E4683434D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30EA6-351F-4148-B8DC-7F6E15BFF3FC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0E51FB-9EE2-49D9-B481-267613FDC5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2D7F5-0614-493B-8C45-51EEA4E9AA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01A70-4F82-4D52-82AB-2F5F764A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05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9474825"/>
              </p:ext>
            </p:extLst>
          </p:nvPr>
        </p:nvGraphicFramePr>
        <p:xfrm>
          <a:off x="150191" y="96814"/>
          <a:ext cx="306777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7770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DT29: Contribution to technology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687565"/>
              </p:ext>
            </p:extLst>
          </p:nvPr>
        </p:nvGraphicFramePr>
        <p:xfrm>
          <a:off x="9117213" y="109878"/>
          <a:ext cx="2767043" cy="3030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7043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30467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Grace Hopper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600421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94013" y="3688503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456888"/>
              </p:ext>
            </p:extLst>
          </p:nvPr>
        </p:nvGraphicFramePr>
        <p:xfrm>
          <a:off x="164661" y="763081"/>
          <a:ext cx="3067770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7770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213157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Background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82277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A number of key individuals have contributed to the history of the development of communications, computing systems and digital devices.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A4108F67-733F-4CD5-B3F1-63A7CDF469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391007"/>
              </p:ext>
            </p:extLst>
          </p:nvPr>
        </p:nvGraphicFramePr>
        <p:xfrm>
          <a:off x="3310573" y="3284400"/>
          <a:ext cx="2799398" cy="3275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9398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15282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Alan Turing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860144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AAFA52D3-A370-4A76-9979-FF28B5EB22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258939"/>
              </p:ext>
            </p:extLst>
          </p:nvPr>
        </p:nvGraphicFramePr>
        <p:xfrm>
          <a:off x="6228448" y="96814"/>
          <a:ext cx="2767043" cy="3043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7043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22889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James Gosling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621063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10B0CA88-3C6E-4E45-8ECB-D447BFA0CC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346468"/>
              </p:ext>
            </p:extLst>
          </p:nvPr>
        </p:nvGraphicFramePr>
        <p:xfrm>
          <a:off x="6253223" y="3284400"/>
          <a:ext cx="2717491" cy="3275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7491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39396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Steve Jobs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836030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9" name="AutoShape 8" descr="File:Speaker Icon.svg - Wikipedia">
            <a:extLst>
              <a:ext uri="{FF2B5EF4-FFF2-40B4-BE49-F238E27FC236}">
                <a16:creationId xmlns:a16="http://schemas.microsoft.com/office/drawing/2014/main" id="{B0764AF9-9AE0-49DA-AC5C-AF9C96F4AA2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94014" y="3688504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CC4DA49-3A1A-477A-B4B0-0A37E49FAF1E}"/>
              </a:ext>
            </a:extLst>
          </p:cNvPr>
          <p:cNvSpPr/>
          <p:nvPr/>
        </p:nvSpPr>
        <p:spPr>
          <a:xfrm>
            <a:off x="6271917" y="644703"/>
            <a:ext cx="1596007" cy="13961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FF0000"/>
                </a:solidFill>
                <a:latin typeface="Tw Cen MT" panose="020B0602020104020603" pitchFamily="34" charset="0"/>
              </a:rPr>
              <a:t>Contribution: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Developed the Java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programming language. 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0D6A850-CB7F-4DAA-927C-1FFA79D506CF}"/>
              </a:ext>
            </a:extLst>
          </p:cNvPr>
          <p:cNvSpPr/>
          <p:nvPr/>
        </p:nvSpPr>
        <p:spPr>
          <a:xfrm>
            <a:off x="6318672" y="3787598"/>
            <a:ext cx="1525775" cy="18048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Tw Cen MT" panose="020B0602020104020603" pitchFamily="34" charset="0"/>
              </a:rPr>
              <a:t>Contribution: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Commoditised computing,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and developed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smartphones and handheld devices.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13673F9-FF3A-42E4-9E34-A27DB06102BC}"/>
              </a:ext>
            </a:extLst>
          </p:cNvPr>
          <p:cNvSpPr/>
          <p:nvPr/>
        </p:nvSpPr>
        <p:spPr>
          <a:xfrm>
            <a:off x="9201280" y="644703"/>
            <a:ext cx="1614502" cy="13961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7030A0"/>
                </a:solidFill>
                <a:latin typeface="Tw Cen MT" panose="020B0602020104020603" pitchFamily="34" charset="0"/>
              </a:rPr>
              <a:t>Contribution: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Devised the first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commercial electronic computer.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D7BE7DC-04F4-4C15-B976-BBCBBEBA0480}"/>
              </a:ext>
            </a:extLst>
          </p:cNvPr>
          <p:cNvSpPr/>
          <p:nvPr/>
        </p:nvSpPr>
        <p:spPr>
          <a:xfrm>
            <a:off x="3388716" y="3815824"/>
            <a:ext cx="1629754" cy="21078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002060"/>
                </a:solidFill>
                <a:latin typeface="Tw Cen MT" panose="020B0602020104020603" pitchFamily="34" charset="0"/>
              </a:rPr>
              <a:t>Contribution: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Developed computational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theory upon which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modern computing is based.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7094F2A9-37B1-4428-A8B3-884B056A4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6138874"/>
              </p:ext>
            </p:extLst>
          </p:nvPr>
        </p:nvGraphicFramePr>
        <p:xfrm>
          <a:off x="3310573" y="96814"/>
          <a:ext cx="2796153" cy="3043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6153">
                  <a:extLst>
                    <a:ext uri="{9D8B030D-6E8A-4147-A177-3AD203B41FA5}">
                      <a16:colId xmlns:a16="http://schemas.microsoft.com/office/drawing/2014/main" val="1972610003"/>
                    </a:ext>
                  </a:extLst>
                </a:gridCol>
              </a:tblGrid>
              <a:tr h="403929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Ada Lovelace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680283"/>
                  </a:ext>
                </a:extLst>
              </a:tr>
              <a:tr h="2640023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486398"/>
                  </a:ext>
                </a:extLst>
              </a:tr>
            </a:tbl>
          </a:graphicData>
        </a:graphic>
      </p:graphicFrame>
      <p:sp>
        <p:nvSpPr>
          <p:cNvPr id="44" name="Rectangle 43">
            <a:extLst>
              <a:ext uri="{FF2B5EF4-FFF2-40B4-BE49-F238E27FC236}">
                <a16:creationId xmlns:a16="http://schemas.microsoft.com/office/drawing/2014/main" id="{0FC17A5F-E3A8-4718-B33C-EDA48BA95095}"/>
              </a:ext>
            </a:extLst>
          </p:cNvPr>
          <p:cNvSpPr/>
          <p:nvPr/>
        </p:nvSpPr>
        <p:spPr>
          <a:xfrm>
            <a:off x="3388716" y="644703"/>
            <a:ext cx="1630657" cy="23502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00B050"/>
                </a:solidFill>
                <a:latin typeface="Tw Cen MT" panose="020B0602020104020603" pitchFamily="34" charset="0"/>
              </a:rPr>
              <a:t>Contribution: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The first computer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programmer, the first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person to realise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computers could do more than just calculate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numbers.</a:t>
            </a:r>
          </a:p>
        </p:txBody>
      </p:sp>
      <p:sp>
        <p:nvSpPr>
          <p:cNvPr id="48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C679DED3-F148-42D6-8F75-4E15CABAF0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961353" y="4729162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49" name="Table 48">
            <a:extLst>
              <a:ext uri="{FF2B5EF4-FFF2-40B4-BE49-F238E27FC236}">
                <a16:creationId xmlns:a16="http://schemas.microsoft.com/office/drawing/2014/main" id="{789051E0-7D1C-4B70-B0FF-D9F5BD8C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926126"/>
              </p:ext>
            </p:extLst>
          </p:nvPr>
        </p:nvGraphicFramePr>
        <p:xfrm>
          <a:off x="9128318" y="3310952"/>
          <a:ext cx="2767044" cy="3248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7044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43765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Sir Tim Berners-Lee</a:t>
                      </a:r>
                    </a:p>
                  </a:txBody>
                  <a:tcPr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805108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50" name="AutoShape 8" descr="File:Speaker Icon.svg - Wikipedia">
            <a:extLst>
              <a:ext uri="{FF2B5EF4-FFF2-40B4-BE49-F238E27FC236}">
                <a16:creationId xmlns:a16="http://schemas.microsoft.com/office/drawing/2014/main" id="{F1BFE899-8D70-4105-A50F-56859313121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961354" y="472916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772637AD-930E-4098-B735-F44795703BA5}"/>
              </a:ext>
            </a:extLst>
          </p:cNvPr>
          <p:cNvSpPr/>
          <p:nvPr/>
        </p:nvSpPr>
        <p:spPr>
          <a:xfrm>
            <a:off x="9201280" y="3813106"/>
            <a:ext cx="1736224" cy="11034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FF0000"/>
                </a:solidFill>
                <a:latin typeface="Tw Cen MT" panose="020B0602020104020603" pitchFamily="34" charset="0"/>
              </a:rPr>
              <a:t>Contribution: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Inventor of the World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Wide Web.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B79480-F44E-4081-BAF0-DD63C1CE46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301" r="31209"/>
          <a:stretch/>
        </p:blipFill>
        <p:spPr>
          <a:xfrm>
            <a:off x="5123928" y="635771"/>
            <a:ext cx="907372" cy="79221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E3E3916-0CEC-4998-A926-CCB839B33EE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997"/>
          <a:stretch/>
        </p:blipFill>
        <p:spPr>
          <a:xfrm>
            <a:off x="8015390" y="635771"/>
            <a:ext cx="930264" cy="8353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A549C13-BFE8-4EA3-849D-8F50752B9D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37504" y="627454"/>
            <a:ext cx="852008" cy="8520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66341DE-780E-4B95-9800-1A928AF17A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23928" y="3778554"/>
            <a:ext cx="880585" cy="8805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17418D5-2EF5-4662-A18A-4E0A14664B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87699" y="3780795"/>
            <a:ext cx="920934" cy="9209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796C3FE-93BF-4D9B-8F61-E698C7B6D5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69064" y="3813309"/>
            <a:ext cx="765280" cy="957271"/>
          </a:xfrm>
          <a:prstGeom prst="rect">
            <a:avLst/>
          </a:prstGeom>
        </p:spPr>
      </p:pic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22C4219D-C65B-4DF1-91B8-0AF2A31ED5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806156"/>
              </p:ext>
            </p:extLst>
          </p:nvPr>
        </p:nvGraphicFramePr>
        <p:xfrm>
          <a:off x="152799" y="2564862"/>
          <a:ext cx="3067770" cy="39949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67770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402854">
                <a:tc>
                  <a:txBody>
                    <a:bodyPr/>
                    <a:lstStyle/>
                    <a:p>
                      <a:r>
                        <a:rPr lang="en-GB" dirty="0">
                          <a:latin typeface="Tw Cen MT" panose="020B0602020104020603" pitchFamily="34" charset="0"/>
                        </a:rPr>
                        <a:t>Key contributions</a:t>
                      </a:r>
                      <a:endParaRPr lang="en-GB" b="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3592110">
                <a:tc>
                  <a:txBody>
                    <a:bodyPr/>
                    <a:lstStyle/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E6650D44-1017-4BF3-9B46-40ACBBE5DB6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8054" t="13836" r="8955" b="14894"/>
          <a:stretch/>
        </p:blipFill>
        <p:spPr>
          <a:xfrm>
            <a:off x="296638" y="3018024"/>
            <a:ext cx="946752" cy="1521059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BB506E74-FDAD-4C69-B849-1289C5ED7546}"/>
              </a:ext>
            </a:extLst>
          </p:cNvPr>
          <p:cNvSpPr/>
          <p:nvPr/>
        </p:nvSpPr>
        <p:spPr>
          <a:xfrm>
            <a:off x="770014" y="3203946"/>
            <a:ext cx="1614502" cy="4501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Tw Cen MT" panose="020B0602020104020603" pitchFamily="34" charset="0"/>
              </a:rPr>
              <a:t>Steve Jobs</a:t>
            </a:r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5A47400-F4C2-4A9D-86DD-BEFA3F4F047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82698" y="3852499"/>
            <a:ext cx="1370271" cy="1139562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86833AFD-5C4A-475F-B142-9904F1FB1AE0}"/>
              </a:ext>
            </a:extLst>
          </p:cNvPr>
          <p:cNvSpPr/>
          <p:nvPr/>
        </p:nvSpPr>
        <p:spPr>
          <a:xfrm>
            <a:off x="1043075" y="4653846"/>
            <a:ext cx="1614502" cy="4501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Tw Cen MT" panose="020B0602020104020603" pitchFamily="34" charset="0"/>
              </a:rPr>
              <a:t>Ada Lovelace</a:t>
            </a:r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0DB7579-15DE-47BE-A33B-0FABD3A1EB5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6638" y="5197609"/>
            <a:ext cx="1609480" cy="906137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0D5FCC2F-0C8C-45E5-B986-2E5B7DE62E0A}"/>
              </a:ext>
            </a:extLst>
          </p:cNvPr>
          <p:cNvSpPr/>
          <p:nvPr/>
        </p:nvSpPr>
        <p:spPr>
          <a:xfrm>
            <a:off x="1043075" y="5834727"/>
            <a:ext cx="2061391" cy="4501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Tw Cen MT" panose="020B0602020104020603" pitchFamily="34" charset="0"/>
              </a:rPr>
              <a:t>Sir Tim Berners-Lee</a:t>
            </a:r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953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122</Words>
  <Application>Microsoft Office PowerPoint</Application>
  <PresentationFormat>Widescreen</PresentationFormat>
  <Paragraphs>74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6</cp:revision>
  <dcterms:created xsi:type="dcterms:W3CDTF">2021-09-19T19:51:09Z</dcterms:created>
  <dcterms:modified xsi:type="dcterms:W3CDTF">2021-09-20T12:19:26Z</dcterms:modified>
</cp:coreProperties>
</file>